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8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069D-3164-496A-A68F-70621E587AD2}" type="datetimeFigureOut">
              <a:rPr lang="th-TH" smtClean="0"/>
              <a:t>17/12/56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3CCF-AB50-4D7E-B198-FE9BBB8C0E9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67303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069D-3164-496A-A68F-70621E587AD2}" type="datetimeFigureOut">
              <a:rPr lang="th-TH" smtClean="0"/>
              <a:t>17/12/56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3CCF-AB50-4D7E-B198-FE9BBB8C0E9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8310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069D-3164-496A-A68F-70621E587AD2}" type="datetimeFigureOut">
              <a:rPr lang="th-TH" smtClean="0"/>
              <a:t>17/12/56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3CCF-AB50-4D7E-B198-FE9BBB8C0E9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82663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069D-3164-496A-A68F-70621E587AD2}" type="datetimeFigureOut">
              <a:rPr lang="th-TH" smtClean="0"/>
              <a:t>17/12/56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3CCF-AB50-4D7E-B198-FE9BBB8C0E9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44829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069D-3164-496A-A68F-70621E587AD2}" type="datetimeFigureOut">
              <a:rPr lang="th-TH" smtClean="0"/>
              <a:t>17/12/56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3CCF-AB50-4D7E-B198-FE9BBB8C0E9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18770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069D-3164-496A-A68F-70621E587AD2}" type="datetimeFigureOut">
              <a:rPr lang="th-TH" smtClean="0"/>
              <a:t>17/12/56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3CCF-AB50-4D7E-B198-FE9BBB8C0E9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2379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069D-3164-496A-A68F-70621E587AD2}" type="datetimeFigureOut">
              <a:rPr lang="th-TH" smtClean="0"/>
              <a:t>17/12/56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3CCF-AB50-4D7E-B198-FE9BBB8C0E9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95496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069D-3164-496A-A68F-70621E587AD2}" type="datetimeFigureOut">
              <a:rPr lang="th-TH" smtClean="0"/>
              <a:t>17/12/56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3CCF-AB50-4D7E-B198-FE9BBB8C0E9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56779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069D-3164-496A-A68F-70621E587AD2}" type="datetimeFigureOut">
              <a:rPr lang="th-TH" smtClean="0"/>
              <a:t>17/12/56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3CCF-AB50-4D7E-B198-FE9BBB8C0E9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95625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069D-3164-496A-A68F-70621E587AD2}" type="datetimeFigureOut">
              <a:rPr lang="th-TH" smtClean="0"/>
              <a:t>17/12/56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3CCF-AB50-4D7E-B198-FE9BBB8C0E9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15173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069D-3164-496A-A68F-70621E587AD2}" type="datetimeFigureOut">
              <a:rPr lang="th-TH" smtClean="0"/>
              <a:t>17/12/56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3CCF-AB50-4D7E-B198-FE9BBB8C0E9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38149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F069D-3164-496A-A68F-70621E587AD2}" type="datetimeFigureOut">
              <a:rPr lang="th-TH" smtClean="0"/>
              <a:t>17/12/56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53CCF-AB50-4D7E-B198-FE9BBB8C0E9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3819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swing arm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1.stand </a:t>
            </a:r>
            <a:r>
              <a:rPr lang="en-US" dirty="0"/>
              <a:t>up , separate both legs by a distance equal to the shoulders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. Release the arm free  and relax with turn your palm to back side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3.sucking </a:t>
            </a:r>
            <a:r>
              <a:rPr lang="en-US" dirty="0"/>
              <a:t>your stomach stress your back with neutral </a:t>
            </a:r>
            <a:r>
              <a:rPr lang="en-US" dirty="0" smtClean="0"/>
              <a:t>position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4.Bend your toes to the ground , Strongly tread heel on the ground , strengthening              your foot , leg , and abdomen until you feel tight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5.Lift your buttock up a little bit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6.look forward to something in front of you , make your self relax , and focus at your feet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7. Swing your arms forward about 30 degree and then swing backward about 60 degree. These are call 1 cycle. Do it about 500-2000 cycles per day. It will take 30 minutes at all. You can do in simple way by </a:t>
            </a:r>
            <a:r>
              <a:rPr lang="en-US" dirty="0" err="1" smtClean="0"/>
              <a:t>devide</a:t>
            </a:r>
            <a:r>
              <a:rPr lang="en-US" dirty="0" smtClean="0"/>
              <a:t> it into a </a:t>
            </a:r>
            <a:r>
              <a:rPr lang="en-US" dirty="0" err="1" smtClean="0"/>
              <a:t>peroid</a:t>
            </a:r>
            <a:r>
              <a:rPr lang="en-US" dirty="0" smtClean="0"/>
              <a:t> of 10 minutes.</a:t>
            </a:r>
          </a:p>
          <a:p>
            <a:endParaRPr lang="th-TH" dirty="0" smtClean="0"/>
          </a:p>
          <a:p>
            <a:pPr marL="0" indent="0">
              <a:buNone/>
            </a:pP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038699679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148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ชุดรูปแบบของ Office</vt:lpstr>
      <vt:lpstr>How to swing arm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swing arm</dc:title>
  <dc:creator>biggarmn</dc:creator>
  <cp:lastModifiedBy>natapol supanatsetakul</cp:lastModifiedBy>
  <cp:revision>2</cp:revision>
  <dcterms:created xsi:type="dcterms:W3CDTF">2013-12-16T15:53:30Z</dcterms:created>
  <dcterms:modified xsi:type="dcterms:W3CDTF">2013-12-17T01:04:03Z</dcterms:modified>
</cp:coreProperties>
</file>